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44;&#1048;&#1057;&#1050;\&#1055;&#1086;&#1088;&#1090;&#1092;&#1086;&#1083;&#1110;&#1086;%20&#1055;&#1088;&#1086;&#1082;&#1086;&#1087;&#1095;&#1091;&#1082;\&#1030;&#1057;&#1058;&#1054;&#1056;&#1048;&#1063;&#1053;&#1048;&#1049;%20&#1058;&#1048;&#1046;&#1044;&#1045;&#1053;&#1068;\&#1090;&#1080;&#1078;&#1076;&#1077;&#1085;&#1100;%20&#1110;&#1089;&#1090;&#1086;&#1088;&#1110;&#1111;%202012\mocart__rekviemmp3._%5bmp3ex.net%5d.mp3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44;&#1048;&#1057;&#1050;\&#1055;&#1086;&#1088;&#1090;&#1092;&#1086;&#1083;&#1110;&#1086;%20&#1055;&#1088;&#1086;&#1082;&#1086;&#1087;&#1095;&#1091;&#1082;\&#1030;&#1057;&#1058;&#1054;&#1056;&#1048;&#1063;&#1053;&#1048;&#1049;%20&#1058;&#1048;&#1046;&#1044;&#1045;&#1053;&#1068;\&#1090;&#1080;&#1078;&#1076;&#1077;&#1085;&#1100;%20&#1110;&#1089;&#1090;&#1086;&#1088;&#1110;&#1111;%202012\&#1050;&#1083;&#1110;&#1087;%20&#1087;&#1088;&#1086;%20&#1050;&#1088;&#1091;&#1090;&#1080;%20&#1076;&#1083;&#1103;%20&#1089;&#1090;&#1091;&#1076;&#1077;&#1085;&#1090;&#1110;&#1074;_Trimmed.av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44;&#1048;&#1057;&#1050;\&#1055;&#1086;&#1088;&#1090;&#1092;&#1086;&#1083;&#1110;&#1086;%20&#1055;&#1088;&#1086;&#1082;&#1086;&#1087;&#1095;&#1091;&#1082;\&#1030;&#1057;&#1058;&#1054;&#1056;&#1048;&#1063;&#1053;&#1048;&#1049;%20&#1058;&#1048;&#1046;&#1044;&#1045;&#1053;&#1068;\&#1090;&#1080;&#1078;&#1076;&#1077;&#1085;&#1100;%20&#1110;&#1089;&#1090;&#1086;&#1088;&#1110;&#1111;%202012\&#1057;&#1074;&#1110;&#1095;&#1072;%20-.wma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44;&#1048;&#1057;&#1050;\&#1055;&#1086;&#1088;&#1090;&#1092;&#1086;&#1083;&#1110;&#1086;%20&#1055;&#1088;&#1086;&#1082;&#1086;&#1087;&#1095;&#1091;&#1082;\&#1030;&#1057;&#1058;&#1054;&#1056;&#1048;&#1063;&#1053;&#1048;&#1049;%20&#1058;&#1048;&#1046;&#1044;&#1045;&#1053;&#1068;\&#1090;&#1080;&#1078;&#1076;&#1077;&#1085;&#1100;%20&#1110;&#1089;&#1090;&#1086;&#1088;&#1110;&#1111;%202012\&#1057;&#1074;&#1110;&#1095;&#1072;%20-.wm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Хто</a:t>
            </a:r>
            <a:r>
              <a:rPr lang="ru-RU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батьківщині</a:t>
            </a:r>
            <a:r>
              <a:rPr lang="ru-RU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добре </a:t>
            </a:r>
            <a:r>
              <a:rPr lang="ru-RU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слугує</a:t>
            </a:r>
            <a:r>
              <a:rPr lang="ru-RU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— </a:t>
            </a:r>
            <a:r>
              <a:rPr lang="ru-RU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вельможних</a:t>
            </a:r>
            <a:r>
              <a:rPr lang="ru-RU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предків</a:t>
            </a:r>
            <a:r>
              <a:rPr lang="ru-RU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не </a:t>
            </a:r>
            <a:r>
              <a:rPr lang="ru-RU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потребує</a:t>
            </a:r>
            <a:endParaRPr lang="uk-UA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50" name="Picture 2" descr="D:\ДИСК\Портфоліо Прокопчук\ІСТОРИЧНИЙ ТИЖДЕНЬ\тиждень історії 2012\kryt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071942"/>
            <a:ext cx="6944265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/>
              <a:t>Вразили всіх своєю самопожертвою заради майбутнього Батьківщини</a:t>
            </a:r>
            <a:endParaRPr lang="uk-UA" b="1" i="1" dirty="0"/>
          </a:p>
        </p:txBody>
      </p:sp>
      <p:pic>
        <p:nvPicPr>
          <p:cNvPr id="7" name="mocart__rekviemmp3._[mp3ex.net]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572528" y="6143644"/>
            <a:ext cx="304800" cy="304800"/>
          </a:xfrm>
          <a:prstGeom prst="rect">
            <a:avLst/>
          </a:prstGeom>
        </p:spPr>
      </p:pic>
      <p:pic>
        <p:nvPicPr>
          <p:cNvPr id="1026" name="Picture 2" descr="D:\ДИСК\Портфоліо Прокопчук\ІСТОРИЧНИЙ ТИЖДЕНЬ\тиждень історії 2012\Kruty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1357298"/>
            <a:ext cx="4595818" cy="3263031"/>
          </a:xfrm>
          <a:prstGeom prst="rect">
            <a:avLst/>
          </a:prstGeom>
          <a:noFill/>
        </p:spPr>
      </p:pic>
      <p:pic>
        <p:nvPicPr>
          <p:cNvPr id="1027" name="Picture 3" descr="D:\ДИСК\Портфоліо Прокопчук\ІСТОРИЧНИЙ ТИЖДЕНЬ\тиждень історії 2012\1289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4000504"/>
            <a:ext cx="4762500" cy="2714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0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ИСК\Портфоліо Прокопчук\ІСТОРИЧНИЙ ТИЖДЕНЬ\тиждень історії 2012\1297596171_37119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ДИСК\Портфоліо Прокопчук\ІСТОРИЧНИЙ ТИЖДЕНЬ\тиждень історії 2012\askold7-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928802"/>
            <a:ext cx="4248156" cy="3182139"/>
          </a:xfrm>
          <a:prstGeom prst="rect">
            <a:avLst/>
          </a:prstGeom>
          <a:noFill/>
        </p:spPr>
      </p:pic>
      <p:pic>
        <p:nvPicPr>
          <p:cNvPr id="4100" name="Picture 4" descr="D:\ДИСК\Портфоліо Прокопчук\ІСТОРИЧНИЙ ТИЖДЕНЬ\тиждень історії 2012\voinu_kru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4876800" cy="3657600"/>
          </a:xfrm>
          <a:prstGeom prst="rect">
            <a:avLst/>
          </a:prstGeom>
          <a:noFill/>
        </p:spPr>
      </p:pic>
      <p:pic>
        <p:nvPicPr>
          <p:cNvPr id="4098" name="Picture 2" descr="D:\ДИСК\Портфоліо Прокопчук\ІСТОРИЧНИЙ ТИЖДЕНЬ\тиждень історії 2012\18814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42976" y="3000372"/>
            <a:ext cx="3778248" cy="3492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ліп про Крути для студентів_Trimmed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5720" y="214289"/>
            <a:ext cx="8643998" cy="6482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ДИСК\Портфоліо Прокопчук\ІСТОРИЧНИЙ ТИЖДЕНЬ\тиждень історії 2012\kk4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48" y="428604"/>
            <a:ext cx="4214842" cy="5977412"/>
          </a:xfrm>
          <a:prstGeom prst="rect">
            <a:avLst/>
          </a:prstGeom>
          <a:noFill/>
        </p:spPr>
      </p:pic>
      <p:pic>
        <p:nvPicPr>
          <p:cNvPr id="5123" name="Picture 3" descr="D:\ДИСК\Портфоліо Прокопчук\ІСТОРИЧНИЙ ТИЖДЕНЬ\тиждень історії 2012\Krut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28604"/>
            <a:ext cx="2928958" cy="5960430"/>
          </a:xfrm>
          <a:prstGeom prst="rect">
            <a:avLst/>
          </a:prstGeom>
          <a:noFill/>
        </p:spPr>
      </p:pic>
      <p:pic>
        <p:nvPicPr>
          <p:cNvPr id="4" name="Свіча -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5143504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4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віча -.wma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657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4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131</TotalTime>
  <Words>16</Words>
  <Application>Microsoft Office PowerPoint</Application>
  <PresentationFormat>Экран (4:3)</PresentationFormat>
  <Paragraphs>2</Paragraphs>
  <Slides>7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Хто батьківщині добре слугує — вельможних предків не потребує</vt:lpstr>
      <vt:lpstr>Вразили всіх своєю самопожертвою заради майбутнього Батьківщини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  немає  свободи,  там немає  і  вітчизни</dc:title>
  <dc:creator>Гимназия</dc:creator>
  <cp:lastModifiedBy>Михаил</cp:lastModifiedBy>
  <cp:revision>11</cp:revision>
  <dcterms:created xsi:type="dcterms:W3CDTF">2012-01-21T17:42:42Z</dcterms:created>
  <dcterms:modified xsi:type="dcterms:W3CDTF">2014-04-08T19:18:05Z</dcterms:modified>
</cp:coreProperties>
</file>